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6" r:id="rId6"/>
    <p:sldId id="261" r:id="rId7"/>
    <p:sldId id="265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BC87C0-1D41-4BDA-A035-1702F182AF1D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9624B3-4343-40AD-AD30-5019FFF33B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679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D5310-D129-4A71-9756-F39D4376EE4B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06E8D-3527-48B4-9974-E883DEAABF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874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D5310-D129-4A71-9756-F39D4376EE4B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06E8D-3527-48B4-9974-E883DEAABF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044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D5310-D129-4A71-9756-F39D4376EE4B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06E8D-3527-48B4-9974-E883DEAABF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080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D5310-D129-4A71-9756-F39D4376EE4B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06E8D-3527-48B4-9974-E883DEAABF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936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D5310-D129-4A71-9756-F39D4376EE4B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06E8D-3527-48B4-9974-E883DEAABF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4865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D5310-D129-4A71-9756-F39D4376EE4B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06E8D-3527-48B4-9974-E883DEAABF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235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D5310-D129-4A71-9756-F39D4376EE4B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06E8D-3527-48B4-9974-E883DEAABF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983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D5310-D129-4A71-9756-F39D4376EE4B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06E8D-3527-48B4-9974-E883DEAABF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422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D5310-D129-4A71-9756-F39D4376EE4B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06E8D-3527-48B4-9974-E883DEAABF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746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D5310-D129-4A71-9756-F39D4376EE4B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06E8D-3527-48B4-9974-E883DEAABF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13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D5310-D129-4A71-9756-F39D4376EE4B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06E8D-3527-48B4-9974-E883DEAABF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588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D5310-D129-4A71-9756-F39D4376EE4B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06E8D-3527-48B4-9974-E883DEAABF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888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patient-access.co.uk/repeat-prescriptions" TargetMode="External"/><Relationship Id="rId2" Type="http://schemas.openxmlformats.org/officeDocument/2006/relationships/hyperlink" Target="https://support.patient-access.co.uk/booking-appointments/how-do-i-book-an-appointmen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1152127"/>
          </a:xfrm>
        </p:spPr>
        <p:txBody>
          <a:bodyPr/>
          <a:lstStyle/>
          <a:p>
            <a:r>
              <a:rPr lang="en-GB" dirty="0" smtClean="0"/>
              <a:t>PATIENT PARTICIPATION GROUP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88840"/>
            <a:ext cx="6400800" cy="3649960"/>
          </a:xfrm>
        </p:spPr>
        <p:txBody>
          <a:bodyPr/>
          <a:lstStyle/>
          <a:p>
            <a:r>
              <a:rPr lang="en-GB" dirty="0" smtClean="0"/>
              <a:t>THE ROSSINGTON PRACTICE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852936"/>
            <a:ext cx="6120680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47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INTRODUCTION</a:t>
            </a:r>
            <a:endParaRPr lang="en-GB" b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15616" y="1124744"/>
            <a:ext cx="7200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dirty="0" smtClean="0">
                <a:effectLst/>
              </a:rPr>
              <a:t>Patient participation is:</a:t>
            </a:r>
            <a:endParaRPr lang="en-GB" sz="1400" dirty="0" smtClean="0">
              <a:effectLst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1400" dirty="0" smtClean="0">
                <a:effectLst/>
              </a:rPr>
              <a:t>patients working with a practice to improve services; </a:t>
            </a:r>
          </a:p>
          <a:p>
            <a:pPr marL="285750" indent="-285750">
              <a:buFont typeface="Arial" charset="0"/>
              <a:buChar char="•"/>
            </a:pPr>
            <a:r>
              <a:rPr lang="en-GB" sz="1400" dirty="0" smtClean="0">
                <a:effectLst/>
              </a:rPr>
              <a:t>varied to suit local needs; and </a:t>
            </a:r>
          </a:p>
          <a:p>
            <a:pPr marL="285750" indent="-285750">
              <a:buFont typeface="Arial" charset="0"/>
              <a:buChar char="•"/>
            </a:pPr>
            <a:r>
              <a:rPr lang="en-GB" sz="1400" dirty="0" smtClean="0">
                <a:effectLst/>
              </a:rPr>
              <a:t>based on cooperation. </a:t>
            </a:r>
          </a:p>
          <a:p>
            <a:r>
              <a:rPr lang="en-GB" sz="1400" b="1" dirty="0" smtClean="0">
                <a:effectLst/>
              </a:rPr>
              <a:t>Patient participation is not:</a:t>
            </a:r>
            <a:endParaRPr lang="en-GB" sz="1400" dirty="0" smtClean="0">
              <a:effectLst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1400" dirty="0" smtClean="0">
                <a:effectLst/>
              </a:rPr>
              <a:t>a forum for complaints; </a:t>
            </a:r>
          </a:p>
          <a:p>
            <a:pPr marL="285750" indent="-285750">
              <a:buFont typeface="Arial" charset="0"/>
              <a:buChar char="•"/>
            </a:pPr>
            <a:r>
              <a:rPr lang="en-GB" sz="1400" dirty="0" smtClean="0">
                <a:effectLst/>
              </a:rPr>
              <a:t>a doctors’ fan club; or </a:t>
            </a:r>
          </a:p>
          <a:p>
            <a:pPr marL="285750" indent="-285750">
              <a:buFont typeface="Arial" charset="0"/>
              <a:buChar char="•"/>
            </a:pPr>
            <a:r>
              <a:rPr lang="en-GB" sz="1400" dirty="0" smtClean="0">
                <a:effectLst/>
              </a:rPr>
              <a:t>a time-consuming activity for practice staff. </a:t>
            </a:r>
          </a:p>
          <a:p>
            <a:r>
              <a:rPr lang="en-GB" sz="1400" b="1" dirty="0" smtClean="0">
                <a:effectLst/>
              </a:rPr>
              <a:t>Benefits</a:t>
            </a:r>
          </a:p>
          <a:p>
            <a:r>
              <a:rPr lang="en-GB" sz="1400" b="1" dirty="0" smtClean="0">
                <a:effectLst/>
              </a:rPr>
              <a:t>Good for patients</a:t>
            </a:r>
            <a:endParaRPr lang="en-GB" sz="1400" dirty="0" smtClean="0">
              <a:effectLst/>
            </a:endParaRPr>
          </a:p>
          <a:p>
            <a:r>
              <a:rPr lang="en-GB" sz="1400" dirty="0" smtClean="0">
                <a:effectLst/>
              </a:rPr>
              <a:t>Patients will take more responsibility for their own health. </a:t>
            </a:r>
          </a:p>
          <a:p>
            <a:r>
              <a:rPr lang="en-GB" sz="1400" dirty="0" smtClean="0">
                <a:effectLst/>
              </a:rPr>
              <a:t>Patients will have a clearer understanding and knowledge of the practice and staff. </a:t>
            </a:r>
          </a:p>
          <a:p>
            <a:r>
              <a:rPr lang="en-GB" sz="1400" dirty="0" smtClean="0">
                <a:effectLst/>
              </a:rPr>
              <a:t>Patients will be consulted about their primary healthcare before decisions are made. </a:t>
            </a:r>
          </a:p>
          <a:p>
            <a:r>
              <a:rPr lang="en-GB" sz="1400" dirty="0" smtClean="0">
                <a:effectLst/>
              </a:rPr>
              <a:t>Patients will benefit from improved communications with staff. </a:t>
            </a:r>
          </a:p>
          <a:p>
            <a:r>
              <a:rPr lang="en-GB" sz="1400" dirty="0" smtClean="0">
                <a:effectLst/>
              </a:rPr>
              <a:t>Patients will have a forum to suggest positive ideas and voice their concerns. </a:t>
            </a:r>
          </a:p>
          <a:p>
            <a:r>
              <a:rPr lang="en-GB" sz="1400" b="1" dirty="0" smtClean="0">
                <a:effectLst/>
              </a:rPr>
              <a:t>Good for practice staff</a:t>
            </a:r>
            <a:endParaRPr lang="en-GB" sz="1400" dirty="0" smtClean="0">
              <a:effectLst/>
            </a:endParaRPr>
          </a:p>
          <a:p>
            <a:r>
              <a:rPr lang="en-GB" sz="1400" dirty="0" smtClean="0">
                <a:effectLst/>
              </a:rPr>
              <a:t>Staff will be able to plan services jointly with patients and this should make services more effective. </a:t>
            </a:r>
          </a:p>
          <a:p>
            <a:r>
              <a:rPr lang="en-GB" sz="1400" dirty="0" smtClean="0">
                <a:effectLst/>
              </a:rPr>
              <a:t>Staff will be able to help patients with non-medical and social care issues. </a:t>
            </a:r>
          </a:p>
          <a:p>
            <a:r>
              <a:rPr lang="en-GB" sz="1400" dirty="0" smtClean="0">
                <a:effectLst/>
              </a:rPr>
              <a:t>Staff will be able to get help from patients in meeting targets and objectives. </a:t>
            </a:r>
          </a:p>
          <a:p>
            <a:r>
              <a:rPr lang="en-GB" sz="1400" dirty="0" smtClean="0">
                <a:effectLst/>
              </a:rPr>
              <a:t>Staff will have a forum to voice concerns, ideas and suggestions to patients. </a:t>
            </a:r>
          </a:p>
          <a:p>
            <a:r>
              <a:rPr lang="en-GB" sz="1400" dirty="0" smtClean="0">
                <a:effectLst/>
              </a:rPr>
              <a:t>Staff will build stronger links with their community</a:t>
            </a:r>
            <a:r>
              <a:rPr lang="en-GB" dirty="0" smtClean="0">
                <a:effectLst/>
              </a:rPr>
              <a:t>. 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154799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WHAT’S HAPPENING CLINICAL</a:t>
            </a:r>
            <a:endParaRPr lang="en-GB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Shingles </a:t>
            </a:r>
            <a:r>
              <a:rPr lang="en-GB" dirty="0" smtClean="0"/>
              <a:t>Vaccinations (70,71,72,78 &amp; 79 years)</a:t>
            </a:r>
          </a:p>
          <a:p>
            <a:r>
              <a:rPr lang="en-GB" dirty="0" smtClean="0"/>
              <a:t>Men ACWY Vaccinations</a:t>
            </a:r>
          </a:p>
          <a:p>
            <a:r>
              <a:rPr lang="en-GB" dirty="0" smtClean="0"/>
              <a:t>New baby Men B vaccinations</a:t>
            </a:r>
          </a:p>
          <a:p>
            <a:r>
              <a:rPr lang="en-GB" dirty="0" smtClean="0"/>
              <a:t>Proactive Care</a:t>
            </a:r>
          </a:p>
          <a:p>
            <a:r>
              <a:rPr lang="en-GB" dirty="0" smtClean="0"/>
              <a:t>Minor Surgery</a:t>
            </a:r>
          </a:p>
          <a:p>
            <a:r>
              <a:rPr lang="en-GB" dirty="0" smtClean="0"/>
              <a:t>Minor Illness</a:t>
            </a:r>
          </a:p>
          <a:p>
            <a:r>
              <a:rPr lang="en-GB" dirty="0" smtClean="0"/>
              <a:t>New GPs 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2335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WHAT’S HAPPENING ADMIN</a:t>
            </a:r>
            <a:endParaRPr lang="en-GB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Electronic Prescribing Service (EPS)</a:t>
            </a:r>
          </a:p>
          <a:p>
            <a:r>
              <a:rPr lang="en-GB" dirty="0" smtClean="0"/>
              <a:t>Smear Clinics – after hours</a:t>
            </a:r>
            <a:endParaRPr lang="en-GB" dirty="0" smtClean="0"/>
          </a:p>
          <a:p>
            <a:r>
              <a:rPr lang="en-GB" dirty="0" smtClean="0"/>
              <a:t>Facebook Page keeping patients informed </a:t>
            </a:r>
          </a:p>
          <a:p>
            <a:r>
              <a:rPr lang="en-GB" dirty="0" smtClean="0"/>
              <a:t>Patient Access</a:t>
            </a:r>
          </a:p>
          <a:p>
            <a:r>
              <a:rPr lang="en-GB" dirty="0" smtClean="0"/>
              <a:t>Alzheimer’s/Dementia Awareness Summer Fayre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938960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PATIENT ACCESS</a:t>
            </a:r>
            <a:endParaRPr lang="en-GB" b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GB" sz="3400" dirty="0"/>
              <a:t>Online Access Appointments</a:t>
            </a:r>
          </a:p>
          <a:p>
            <a:r>
              <a:rPr lang="en-GB" sz="3400" dirty="0">
                <a:hlinkClick r:id="rId2"/>
              </a:rPr>
              <a:t>https://support.patient-access.co.uk/booking-appointments/how-do-i-book-an-appointment</a:t>
            </a:r>
            <a:endParaRPr lang="en-GB" sz="3400" dirty="0"/>
          </a:p>
          <a:p>
            <a:r>
              <a:rPr lang="en-GB" sz="3400" dirty="0"/>
              <a:t>Online Access Repeat Prescriptions</a:t>
            </a:r>
          </a:p>
          <a:p>
            <a:r>
              <a:rPr lang="en-GB" sz="3400" dirty="0">
                <a:hlinkClick r:id="rId3"/>
              </a:rPr>
              <a:t>https://support.patient-access.co.uk/repeat-prescriptions</a:t>
            </a:r>
            <a:r>
              <a:rPr lang="en-GB" sz="3400" dirty="0"/>
              <a:t> </a:t>
            </a:r>
          </a:p>
          <a:p>
            <a:r>
              <a:rPr lang="en-GB" sz="3400" dirty="0"/>
              <a:t>Online Access Brief Medical Summaries</a:t>
            </a:r>
          </a:p>
          <a:p>
            <a:r>
              <a:rPr lang="en-GB" sz="3400" b="1" dirty="0"/>
              <a:t>Can I see my medical record in Patient Access?</a:t>
            </a:r>
          </a:p>
          <a:p>
            <a:r>
              <a:rPr lang="en-GB" sz="3400" dirty="0"/>
              <a:t>Yes, if your practice have agreed to it. What you see and do on Patient Access is controlled by your practice and they decide:</a:t>
            </a:r>
          </a:p>
          <a:p>
            <a:r>
              <a:rPr lang="en-GB" sz="3400" dirty="0" smtClean="0"/>
              <a:t>There </a:t>
            </a:r>
            <a:r>
              <a:rPr lang="en-GB" sz="3400" dirty="0"/>
              <a:t>should be a medical record section on the Patient Access homepage once you've signed in, depending on what your practice have enabled you may be able to see your:</a:t>
            </a:r>
          </a:p>
          <a:p>
            <a:r>
              <a:rPr lang="en-GB" sz="3400" dirty="0"/>
              <a:t>allergies</a:t>
            </a:r>
          </a:p>
          <a:p>
            <a:r>
              <a:rPr lang="en-GB" sz="3400" dirty="0"/>
              <a:t>immunisations</a:t>
            </a:r>
          </a:p>
          <a:p>
            <a:r>
              <a:rPr lang="en-GB" sz="3400" dirty="0"/>
              <a:t>conditions, e.g. asthma</a:t>
            </a:r>
          </a:p>
          <a:p>
            <a:r>
              <a:rPr lang="en-GB" sz="3400" dirty="0"/>
              <a:t>test results</a:t>
            </a:r>
          </a:p>
          <a:p>
            <a:r>
              <a:rPr lang="en-GB" sz="3400" dirty="0"/>
              <a:t>consultations</a:t>
            </a:r>
          </a:p>
          <a:p>
            <a:r>
              <a:rPr lang="en-GB" sz="3400" dirty="0"/>
              <a:t>If you'd like to see more of your medical record than you currently can, speak to your practice about this.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484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WHAT’S HAPPENING PRACTICE</a:t>
            </a:r>
            <a:endParaRPr lang="en-GB" b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Medical Students</a:t>
            </a:r>
          </a:p>
          <a:p>
            <a:r>
              <a:rPr lang="en-GB" dirty="0" smtClean="0"/>
              <a:t>Foundation Doctors</a:t>
            </a:r>
          </a:p>
          <a:p>
            <a:r>
              <a:rPr lang="en-GB" dirty="0" smtClean="0"/>
              <a:t>Coming Soon – Student Nurses</a:t>
            </a:r>
          </a:p>
          <a:p>
            <a:r>
              <a:rPr lang="en-GB" dirty="0" smtClean="0"/>
              <a:t>Minor Surgery</a:t>
            </a:r>
          </a:p>
          <a:p>
            <a:r>
              <a:rPr lang="en-GB" dirty="0" smtClean="0"/>
              <a:t>Ladies Clinic</a:t>
            </a:r>
          </a:p>
          <a:p>
            <a:r>
              <a:rPr lang="en-GB" dirty="0" smtClean="0"/>
              <a:t>Fit For Work Scheme </a:t>
            </a:r>
          </a:p>
        </p:txBody>
      </p:sp>
    </p:spTree>
    <p:extLst>
      <p:ext uri="{BB962C8B-B14F-4D97-AF65-F5344CB8AC3E}">
        <p14:creationId xmlns:p14="http://schemas.microsoft.com/office/powerpoint/2010/main" val="28427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Working win</a:t>
            </a:r>
            <a:endParaRPr lang="en-GB" b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Working Win can </a:t>
            </a:r>
            <a:r>
              <a:rPr lang="en-GB" b="1" dirty="0"/>
              <a:t>help address any issues impacting your well-being at work</a:t>
            </a:r>
            <a:r>
              <a:rPr lang="en-GB" b="1" dirty="0" smtClean="0"/>
              <a:t>.</a:t>
            </a:r>
          </a:p>
          <a:p>
            <a:r>
              <a:rPr lang="en-GB" b="1" dirty="0" smtClean="0"/>
              <a:t>Working Win </a:t>
            </a:r>
            <a:r>
              <a:rPr lang="en-GB" b="1" dirty="0" smtClean="0"/>
              <a:t>is </a:t>
            </a:r>
            <a:r>
              <a:rPr lang="en-GB" b="1" dirty="0"/>
              <a:t>here to support you in work, and if you’re off sick, in a way that’s right for you</a:t>
            </a:r>
            <a:r>
              <a:rPr lang="en-GB" b="1" dirty="0" smtClean="0"/>
              <a:t>.</a:t>
            </a:r>
          </a:p>
          <a:p>
            <a:r>
              <a:rPr lang="en-GB" b="1" dirty="0" smtClean="0"/>
              <a:t>Working Win </a:t>
            </a:r>
            <a:r>
              <a:rPr lang="en-GB" b="1" dirty="0"/>
              <a:t>offers free, confidential and expert work-related health advice</a:t>
            </a:r>
            <a:r>
              <a:rPr lang="en-GB" b="1" dirty="0" smtClean="0"/>
              <a:t>.</a:t>
            </a:r>
          </a:p>
          <a:p>
            <a:r>
              <a:rPr lang="en-GB" b="1" dirty="0" smtClean="0"/>
              <a:t>Referrals can be made via GP or employer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26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PATIENT PARTICIPATION GROUPS</a:t>
            </a:r>
            <a:endParaRPr lang="en-GB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Will be held every 6-8 weeks</a:t>
            </a:r>
          </a:p>
          <a:p>
            <a:r>
              <a:rPr lang="en-GB" dirty="0" smtClean="0"/>
              <a:t>Discuss practice issues</a:t>
            </a:r>
          </a:p>
          <a:p>
            <a:r>
              <a:rPr lang="en-GB" dirty="0" smtClean="0"/>
              <a:t>Undertake a patient survey and consult with results and action plans</a:t>
            </a:r>
          </a:p>
          <a:p>
            <a:r>
              <a:rPr lang="en-GB" dirty="0" smtClean="0"/>
              <a:t>Invitation to Doncaster wide PPGs</a:t>
            </a:r>
          </a:p>
          <a:p>
            <a:r>
              <a:rPr lang="en-GB" dirty="0" smtClean="0"/>
              <a:t>Be consulted on changes within the practice and the wider NHS Trust</a:t>
            </a:r>
          </a:p>
        </p:txBody>
      </p:sp>
    </p:spTree>
    <p:extLst>
      <p:ext uri="{BB962C8B-B14F-4D97-AF65-F5344CB8AC3E}">
        <p14:creationId xmlns:p14="http://schemas.microsoft.com/office/powerpoint/2010/main" val="2552880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INTERESTED?</a:t>
            </a:r>
            <a:endParaRPr lang="en-GB" b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Please leave your details and I will contact you with the date of the next meeting.</a:t>
            </a:r>
          </a:p>
          <a:p>
            <a:endParaRPr lang="en-GB" dirty="0"/>
          </a:p>
          <a:p>
            <a:pPr marL="914400" lvl="2" indent="0">
              <a:buNone/>
            </a:pPr>
            <a:r>
              <a:rPr lang="en-GB" sz="6000" dirty="0" smtClean="0"/>
              <a:t>THANK YOU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Sheree Ridley, Practice Manager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973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512</Words>
  <Application>Microsoft Office PowerPoint</Application>
  <PresentationFormat>On-screen Show (4:3)</PresentationFormat>
  <Paragraphs>77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PATIENT PARTICIPATION GROUP</vt:lpstr>
      <vt:lpstr>INTRODUCTION</vt:lpstr>
      <vt:lpstr>WHAT’S HAPPENING CLINICAL</vt:lpstr>
      <vt:lpstr>WHAT’S HAPPENING ADMIN</vt:lpstr>
      <vt:lpstr>PATIENT ACCESS</vt:lpstr>
      <vt:lpstr>WHAT’S HAPPENING PRACTICE</vt:lpstr>
      <vt:lpstr>Working win</vt:lpstr>
      <vt:lpstr>PATIENT PARTICIPATION GROUPS</vt:lpstr>
      <vt:lpstr>INTERESTED?</vt:lpstr>
    </vt:vector>
  </TitlesOfParts>
  <Company>NHS Doncaster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PATIENT PARTICIPATION GROUP</dc:title>
  <dc:creator>sheree ridley</dc:creator>
  <cp:lastModifiedBy>Ridley, Sheree (C86015) The Health Centre DN11 0PL</cp:lastModifiedBy>
  <cp:revision>17</cp:revision>
  <dcterms:created xsi:type="dcterms:W3CDTF">2015-09-08T14:23:17Z</dcterms:created>
  <dcterms:modified xsi:type="dcterms:W3CDTF">2019-04-30T13:36:35Z</dcterms:modified>
</cp:coreProperties>
</file>